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F82-BE85-4A2C-9236-816A78C2E1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CBE0514-5E75-49B0-B036-F3EDEAC754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30C140-1D4F-4560-9473-0208F5573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08630-1837-4EC1-8B21-AA7518D56AFC}" type="datetimeFigureOut">
              <a:rPr lang="de-DE" smtClean="0"/>
              <a:t>15.02.2020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4201DB-F957-4BB0-82A5-A78A3527F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09A7F40-6F94-43A2-AD5C-188D3DAEB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586C-CC26-465C-8D7D-9EEB4C8F0E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0891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05ACA8-8C58-44D2-BB5D-E4A91D7BA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B606D9F-3EA3-4EA2-983E-8F4A25136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A56C87-5550-4286-93C4-2FABDBB08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08630-1837-4EC1-8B21-AA7518D56AFC}" type="datetimeFigureOut">
              <a:rPr lang="de-DE" smtClean="0"/>
              <a:t>15.02.2020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E57C96-64F2-4530-8335-C7B6417FC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E44946-D2C8-491A-98B4-6B9B5F00E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586C-CC26-465C-8D7D-9EEB4C8F0E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8208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2296944-85DB-4E34-B5B1-BED0769107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10B77D3-EE62-482A-A220-748E97155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8EA54B-9B5B-44EB-9E56-DADE1BBB5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08630-1837-4EC1-8B21-AA7518D56AFC}" type="datetimeFigureOut">
              <a:rPr lang="de-DE" smtClean="0"/>
              <a:t>15.02.2020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B95B5A-884D-4EE4-A4ED-7C7A8E4F7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A80D82-4D4E-4CE8-BEA1-B7ACBFFC5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586C-CC26-465C-8D7D-9EEB4C8F0E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2781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5E704D-5F66-408C-8D52-494A6D0E2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A20C8F-E40C-453D-A04E-E4B21316A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A53E11-2393-4A8D-BA5B-974CBA06C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08630-1837-4EC1-8B21-AA7518D56AFC}" type="datetimeFigureOut">
              <a:rPr lang="de-DE" smtClean="0"/>
              <a:t>15.02.2020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8A1779-6D6E-46FC-84C6-0A7DBE54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B00141-9ED4-44E4-B058-677775941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586C-CC26-465C-8D7D-9EEB4C8F0E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5406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5CDFFA-CCC0-495D-9899-E1162E2AF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DF1664A-BCDA-4616-9C3E-07A322046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EDC094-1A1B-4D59-8D1A-81E38D6C1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08630-1837-4EC1-8B21-AA7518D56AFC}" type="datetimeFigureOut">
              <a:rPr lang="de-DE" smtClean="0"/>
              <a:t>15.02.2020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5AEEC3-6EDB-44D2-9F77-7DF906044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B7E003-16B2-4CB1-9929-D7B5BAE21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586C-CC26-465C-8D7D-9EEB4C8F0E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1909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A8ED3F-8BD1-420D-9F5E-49BEE7A4D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3D8B24-93DE-4377-88EB-757AA437C4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A22AD48-CFBD-408D-91E5-E28B53373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3C2CB53-E69F-4C89-B116-43CF23A99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08630-1837-4EC1-8B21-AA7518D56AFC}" type="datetimeFigureOut">
              <a:rPr lang="de-DE" smtClean="0"/>
              <a:t>15.02.2020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1D4EA3C-8EC9-4F3A-83F4-6F5F47688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F0B567F-527E-4BD3-8719-6C095EF55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586C-CC26-465C-8D7D-9EEB4C8F0E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996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0638ED-6D54-4B94-B8F1-536BC98D2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DA216BA-3BBE-4ED4-B86F-A6F63606B3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C09622E-B2B2-4FC6-9BB9-F4281AAE2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0F0001B-E659-4B14-89D4-62293CBC2C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39430EA-B55C-475D-A63B-A20E6005F5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40FD138-9E94-4FCA-A83B-D312835EE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08630-1837-4EC1-8B21-AA7518D56AFC}" type="datetimeFigureOut">
              <a:rPr lang="de-DE" smtClean="0"/>
              <a:t>15.02.2020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7DA651F-B04B-4734-8DD9-3FD2ADDA2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809DBFE-7F90-4C84-AD81-98BD6AE27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586C-CC26-465C-8D7D-9EEB4C8F0E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4279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E70447-9CEE-4028-8C56-5B2FE3F12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B30B8E3-F0AD-486E-B5E4-D84151593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08630-1837-4EC1-8B21-AA7518D56AFC}" type="datetimeFigureOut">
              <a:rPr lang="de-DE" smtClean="0"/>
              <a:t>15.02.2020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52E4792-5A48-4702-86B3-9A279D465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8CA690-9EE0-468A-8016-B24EF8BB1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586C-CC26-465C-8D7D-9EEB4C8F0E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038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FFBFF61-CCBB-44C2-8A74-03CC63CB1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08630-1837-4EC1-8B21-AA7518D56AFC}" type="datetimeFigureOut">
              <a:rPr lang="de-DE" smtClean="0"/>
              <a:t>15.02.2020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989D59A-42DF-4306-A673-A52934A30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5C51D1E-B02F-4100-8EA8-D84F0EC88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586C-CC26-465C-8D7D-9EEB4C8F0E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6477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61C141-1F30-47AF-AEC0-3EA7D3B07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74045C-D948-45B3-B323-23CA996D8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2CB4EDC-7303-43B9-AB03-9239DA077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017E4DC-38BF-46B8-98C2-711AF328F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08630-1837-4EC1-8B21-AA7518D56AFC}" type="datetimeFigureOut">
              <a:rPr lang="de-DE" smtClean="0"/>
              <a:t>15.02.2020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1D1997D-AE46-41C2-ADE4-C1225410C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F65F948-CC42-4F1C-A033-600FB7DA0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586C-CC26-465C-8D7D-9EEB4C8F0E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296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B1568F-1DB6-48A2-916E-D0955AC79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CDE1A8E-2819-4ECF-A3B3-9EC8BF301A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6BC6C5E-F6E9-4C78-864D-328D656AA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04F8A4C-565B-465B-8601-3D9C82CF5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08630-1837-4EC1-8B21-AA7518D56AFC}" type="datetimeFigureOut">
              <a:rPr lang="de-DE" smtClean="0"/>
              <a:t>15.02.2020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6188FB9-BF0F-4860-B525-684B23ECB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547B3FC-FDB8-42CF-8B1E-8FFB6CD47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3586C-CC26-465C-8D7D-9EEB4C8F0E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155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E2E4C71-7FF2-4817-8EC7-F84DD7E20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3FF0F53-E137-440B-A3DC-AD820E9EE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868229-76AE-439C-AADE-95B6897D0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08630-1837-4EC1-8B21-AA7518D56AFC}" type="datetimeFigureOut">
              <a:rPr lang="de-DE" smtClean="0"/>
              <a:t>15.02.2020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7AB3A59-4E66-4980-8807-C8E3CB6407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9A2DBC-D63A-4BAA-9470-A64469EAA6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3586C-CC26-465C-8D7D-9EEB4C8F0E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3903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>
            <a:extLst>
              <a:ext uri="{FF2B5EF4-FFF2-40B4-BE49-F238E27FC236}">
                <a16:creationId xmlns:a16="http://schemas.microsoft.com/office/drawing/2014/main" id="{BA91761B-E16B-478D-84BD-232B3EB79C84}"/>
              </a:ext>
            </a:extLst>
          </p:cNvPr>
          <p:cNvGrpSpPr/>
          <p:nvPr/>
        </p:nvGrpSpPr>
        <p:grpSpPr>
          <a:xfrm>
            <a:off x="657500" y="1117908"/>
            <a:ext cx="10877000" cy="912787"/>
            <a:chOff x="900311" y="3474492"/>
            <a:chExt cx="6219056" cy="438152"/>
          </a:xfrm>
        </p:grpSpPr>
        <p:cxnSp>
          <p:nvCxnSpPr>
            <p:cNvPr id="5" name="Straight Connector 21">
              <a:extLst>
                <a:ext uri="{FF2B5EF4-FFF2-40B4-BE49-F238E27FC236}">
                  <a16:creationId xmlns:a16="http://schemas.microsoft.com/office/drawing/2014/main" id="{EE4B0DCA-4F00-4E3E-877D-91D05614663F}"/>
                </a:ext>
              </a:extLst>
            </p:cNvPr>
            <p:cNvCxnSpPr/>
            <p:nvPr/>
          </p:nvCxnSpPr>
          <p:spPr>
            <a:xfrm>
              <a:off x="900311" y="3474492"/>
              <a:ext cx="621905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2">
              <a:extLst>
                <a:ext uri="{FF2B5EF4-FFF2-40B4-BE49-F238E27FC236}">
                  <a16:creationId xmlns:a16="http://schemas.microsoft.com/office/drawing/2014/main" id="{1EF6A060-0B8A-45CB-AE14-1434A73B1E2B}"/>
                </a:ext>
              </a:extLst>
            </p:cNvPr>
            <p:cNvCxnSpPr/>
            <p:nvPr/>
          </p:nvCxnSpPr>
          <p:spPr>
            <a:xfrm>
              <a:off x="900311" y="3584030"/>
              <a:ext cx="621905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23">
              <a:extLst>
                <a:ext uri="{FF2B5EF4-FFF2-40B4-BE49-F238E27FC236}">
                  <a16:creationId xmlns:a16="http://schemas.microsoft.com/office/drawing/2014/main" id="{4875DB25-FCFD-40BF-88E0-8B67CEDC6672}"/>
                </a:ext>
              </a:extLst>
            </p:cNvPr>
            <p:cNvCxnSpPr/>
            <p:nvPr/>
          </p:nvCxnSpPr>
          <p:spPr>
            <a:xfrm>
              <a:off x="900311" y="3693568"/>
              <a:ext cx="621905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24">
              <a:extLst>
                <a:ext uri="{FF2B5EF4-FFF2-40B4-BE49-F238E27FC236}">
                  <a16:creationId xmlns:a16="http://schemas.microsoft.com/office/drawing/2014/main" id="{7992344B-37B5-4E33-86FA-FEA0E1C38186}"/>
                </a:ext>
              </a:extLst>
            </p:cNvPr>
            <p:cNvCxnSpPr/>
            <p:nvPr/>
          </p:nvCxnSpPr>
          <p:spPr>
            <a:xfrm>
              <a:off x="900311" y="3803106"/>
              <a:ext cx="621905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25">
              <a:extLst>
                <a:ext uri="{FF2B5EF4-FFF2-40B4-BE49-F238E27FC236}">
                  <a16:creationId xmlns:a16="http://schemas.microsoft.com/office/drawing/2014/main" id="{87CC6B50-D620-4C59-920C-8DB1194F48F1}"/>
                </a:ext>
              </a:extLst>
            </p:cNvPr>
            <p:cNvCxnSpPr/>
            <p:nvPr/>
          </p:nvCxnSpPr>
          <p:spPr>
            <a:xfrm>
              <a:off x="900311" y="3912644"/>
              <a:ext cx="621905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31475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Notenzeile für Powerpoint</dc:title>
  <dc:creator>Ralf Otte</dc:creator>
  <cp:keywords>Notenzeile, Powerpoint, Notensystem</cp:keywords>
  <cp:lastModifiedBy>Ralf Otte</cp:lastModifiedBy>
  <cp:revision>1</cp:revision>
  <dcterms:created xsi:type="dcterms:W3CDTF">2020-02-15T07:35:16Z</dcterms:created>
  <dcterms:modified xsi:type="dcterms:W3CDTF">2020-02-15T07:37:20Z</dcterms:modified>
  <cp:category>Notenzeile für Powerpoint Präsentation</cp:category>
</cp:coreProperties>
</file>