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lf Otte" userId="7257969b2553f6e4" providerId="LiveId" clId="{BE166BD3-2072-4F2F-90B8-3912810C5DC8}"/>
    <pc:docChg chg="modSld">
      <pc:chgData name="Ralf Otte" userId="7257969b2553f6e4" providerId="LiveId" clId="{BE166BD3-2072-4F2F-90B8-3912810C5DC8}" dt="2020-02-17T10:15:52.644" v="0" actId="1076"/>
      <pc:docMkLst>
        <pc:docMk/>
      </pc:docMkLst>
      <pc:sldChg chg="modSp">
        <pc:chgData name="Ralf Otte" userId="7257969b2553f6e4" providerId="LiveId" clId="{BE166BD3-2072-4F2F-90B8-3912810C5DC8}" dt="2020-02-17T10:15:52.644" v="0" actId="1076"/>
        <pc:sldMkLst>
          <pc:docMk/>
          <pc:sldMk cId="4218124415" sldId="256"/>
        </pc:sldMkLst>
        <pc:grpChg chg="mod">
          <ac:chgData name="Ralf Otte" userId="7257969b2553f6e4" providerId="LiveId" clId="{BE166BD3-2072-4F2F-90B8-3912810C5DC8}" dt="2020-02-17T10:15:52.644" v="0" actId="1076"/>
          <ac:grpSpMkLst>
            <pc:docMk/>
            <pc:sldMk cId="4218124415" sldId="256"/>
            <ac:grpSpMk id="4" creationId="{80DE1D9F-3853-449A-9B7E-320D0F792D25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47BA1-1F58-40C0-AC87-0A1745A50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7936BF-3A3B-43DD-8FC1-3B79643C4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F3E0DB-6E1E-4C05-8385-D7A64237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3D41A4-B8EF-4136-B8A0-692AEA05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4A504A-1992-4A8E-964E-DCF8C7E5E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4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BE084-962E-4C07-B407-7352EB9F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408DDC-EB7D-49AA-8470-A82704066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9D4F88-56EA-4D71-9B79-73045D8D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5E728F-F3A2-4AD6-A4E1-35EE5458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1AD621-1279-4CEB-A967-CB6DD264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88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CDF51B1-D52F-4EAB-88EF-51B65FE78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6766FA-0E72-4B06-9913-1A10249F5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B52797-50A5-43C2-8E35-EE8AA1E8E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BAC286-492C-474F-9A35-DB392C72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FDBB75-AD5D-4BA5-93B4-AA9185F2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63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B1D0-DE6A-43C6-A9F7-07508B98E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257A0E-3D34-4840-BBAF-09E693FA9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E376A0-83EF-4B8D-AA86-F77FAE04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52B4CF-18CC-40F9-A253-41284CA4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6142DF-BE47-4E31-BE72-7F47DA4E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84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E3E9B-4B6F-4DB6-B1C5-929326BEA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2E1EDD-39F4-4EB5-A1D3-2A2F1D2CC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FDAF24-A431-45F3-B60C-A9D1931F2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4F33CF-F07A-41DD-AB2A-79E0C746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50E791-F1FA-4938-B843-8B4C441B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86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88B96-8A34-480B-AAB4-0B0EF6D13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1A36B4-FC63-4CB4-8F28-2DF407A4E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1DE3C6-C00A-4202-B3D5-EBBC932E7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508346-27D3-4675-93D2-7645AB925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A77D8D-1609-418F-A363-CA8420A5C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5B232E-6EF5-4B93-B2D8-4ABBF7A5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44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9E3F5-8E7D-4879-B01E-2F80109D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E74DB4-58C2-4BC6-AB36-FD4A6BD9A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22B9AD-D5FA-46D5-B6D4-373492A3D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7CBE37-5EB1-4032-B167-F7FD5FF02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68BC4F-DA5E-4572-A680-B1AF35C38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00F8392-C4E7-457C-93F7-9BD407F4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0B2B27B-7FD0-4A72-85A3-2EF371F3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3966EE-0742-46B2-80A2-5DCECB42F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13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7DB2D-3192-430F-AB60-34B72A218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D33F508-1F6D-4073-994B-44EE7CF67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83B40A-E734-412D-8502-12C53D36D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AE9125-F98F-467B-AB66-A5F6BBAE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079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26209B-4BA4-4847-BBFE-5894ED0D7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E8F41A-7DF3-48E3-9075-CC84B006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556608-9C82-42E2-BBAE-FF515565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35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FD0D4-B8E1-4A7C-A404-24F8F7BC3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EB0509-E02A-41A8-851F-B97FD836B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E9BFE5-E7D8-4008-8B17-7359F887A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FDF22E-4DA7-4B63-AE6E-39FCE362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4F6139-EB09-48DB-8811-72088560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9CABC2-9CFB-4CAD-9FBD-8CC20E906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11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C1F77-5500-4C3B-8CE5-236FB2CEC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295B54-171A-4767-9D74-87EC750FFA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B20D2E-BD57-439E-9944-6ECCB087C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D4C22E-470D-4239-8BE0-22FC1323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C7C347-673E-4B67-9DC8-25CFC9D1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6916AF-684F-408C-9AB6-D7FA6600B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5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41E0650-8BD6-43A7-888A-C0EF7288D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7CA96B-B573-4B9C-B4CB-A7EAF04AF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07F243-D4BE-4D67-A3CD-049487FBC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E575-AB23-46A9-8228-37ECF09C52B0}" type="datetimeFigureOut">
              <a:rPr lang="de-DE" smtClean="0"/>
              <a:t>17.02.2020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F3E3F0-517B-490A-9452-606531F95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3D9C7B-6D93-4FD7-A392-A0C608EE4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AE32F-65F1-4D5C-95C7-7819AA52C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72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80DE1D9F-3853-449A-9B7E-320D0F792D25}"/>
              </a:ext>
            </a:extLst>
          </p:cNvPr>
          <p:cNvGrpSpPr/>
          <p:nvPr/>
        </p:nvGrpSpPr>
        <p:grpSpPr>
          <a:xfrm>
            <a:off x="647836" y="1960969"/>
            <a:ext cx="10896328" cy="1253412"/>
            <a:chOff x="0" y="47625"/>
            <a:chExt cx="6048672" cy="762000"/>
          </a:xfrm>
        </p:grpSpPr>
        <p:grpSp>
          <p:nvGrpSpPr>
            <p:cNvPr id="5" name="Group 2">
              <a:extLst>
                <a:ext uri="{FF2B5EF4-FFF2-40B4-BE49-F238E27FC236}">
                  <a16:creationId xmlns:a16="http://schemas.microsoft.com/office/drawing/2014/main" id="{E8219093-C9AB-4BDC-BCDB-F9EDB6AAB698}"/>
                </a:ext>
              </a:extLst>
            </p:cNvPr>
            <p:cNvGrpSpPr/>
            <p:nvPr/>
          </p:nvGrpSpPr>
          <p:grpSpPr>
            <a:xfrm>
              <a:off x="0" y="191143"/>
              <a:ext cx="6048672" cy="438152"/>
              <a:chOff x="0" y="200708"/>
              <a:chExt cx="6219056" cy="438152"/>
            </a:xfrm>
          </p:grpSpPr>
          <p:cxnSp>
            <p:nvCxnSpPr>
              <p:cNvPr id="7" name="Straight Connector 4">
                <a:extLst>
                  <a:ext uri="{FF2B5EF4-FFF2-40B4-BE49-F238E27FC236}">
                    <a16:creationId xmlns:a16="http://schemas.microsoft.com/office/drawing/2014/main" id="{9B5B00DD-1C30-4D36-9F31-AABC2902482E}"/>
                  </a:ext>
                </a:extLst>
              </p:cNvPr>
              <p:cNvCxnSpPr/>
              <p:nvPr/>
            </p:nvCxnSpPr>
            <p:spPr>
              <a:xfrm>
                <a:off x="0" y="200708"/>
                <a:ext cx="621905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5">
                <a:extLst>
                  <a:ext uri="{FF2B5EF4-FFF2-40B4-BE49-F238E27FC236}">
                    <a16:creationId xmlns:a16="http://schemas.microsoft.com/office/drawing/2014/main" id="{118A4FC9-597E-4F79-8A9F-73986D406DE2}"/>
                  </a:ext>
                </a:extLst>
              </p:cNvPr>
              <p:cNvCxnSpPr/>
              <p:nvPr/>
            </p:nvCxnSpPr>
            <p:spPr>
              <a:xfrm>
                <a:off x="0" y="310246"/>
                <a:ext cx="621905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6">
                <a:extLst>
                  <a:ext uri="{FF2B5EF4-FFF2-40B4-BE49-F238E27FC236}">
                    <a16:creationId xmlns:a16="http://schemas.microsoft.com/office/drawing/2014/main" id="{800E54DD-AB51-470C-9B24-8D6E51D16D84}"/>
                  </a:ext>
                </a:extLst>
              </p:cNvPr>
              <p:cNvCxnSpPr/>
              <p:nvPr/>
            </p:nvCxnSpPr>
            <p:spPr>
              <a:xfrm>
                <a:off x="0" y="419784"/>
                <a:ext cx="621905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7">
                <a:extLst>
                  <a:ext uri="{FF2B5EF4-FFF2-40B4-BE49-F238E27FC236}">
                    <a16:creationId xmlns:a16="http://schemas.microsoft.com/office/drawing/2014/main" id="{F526285B-4E7A-4A65-ABB4-3A0CBD426B9C}"/>
                  </a:ext>
                </a:extLst>
              </p:cNvPr>
              <p:cNvCxnSpPr/>
              <p:nvPr/>
            </p:nvCxnSpPr>
            <p:spPr>
              <a:xfrm>
                <a:off x="0" y="529322"/>
                <a:ext cx="621905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9">
                <a:extLst>
                  <a:ext uri="{FF2B5EF4-FFF2-40B4-BE49-F238E27FC236}">
                    <a16:creationId xmlns:a16="http://schemas.microsoft.com/office/drawing/2014/main" id="{0FC888FE-7411-4E26-A23C-426C5F8B91E7}"/>
                  </a:ext>
                </a:extLst>
              </p:cNvPr>
              <p:cNvCxnSpPr/>
              <p:nvPr/>
            </p:nvCxnSpPr>
            <p:spPr>
              <a:xfrm>
                <a:off x="0" y="638860"/>
                <a:ext cx="621905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53F36C6E-69C9-47C7-A1D2-86ED28895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64" y="47625"/>
              <a:ext cx="255859" cy="76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812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Ralf Otte</dc:creator>
  <cp:lastModifiedBy>Ralf Otte</cp:lastModifiedBy>
  <cp:revision>1</cp:revision>
  <dcterms:created xsi:type="dcterms:W3CDTF">2020-02-15T07:58:26Z</dcterms:created>
  <dcterms:modified xsi:type="dcterms:W3CDTF">2020-02-17T10:15:56Z</dcterms:modified>
</cp:coreProperties>
</file>